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756775" cy="7305675"/>
  <p:notesSz cx="6858000" cy="9144000"/>
  <p:defaultTextStyle>
    <a:defPPr>
      <a:defRPr lang="en-US"/>
    </a:defPPr>
    <a:lvl1pPr marL="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467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49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40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49867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3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4800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266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99733" algn="l" defTabSz="4874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02" autoAdjust="0"/>
    <p:restoredTop sz="73134" autoAdjust="0"/>
  </p:normalViewPr>
  <p:slideViewPr>
    <p:cSldViewPr snapToGrid="0" snapToObjects="1">
      <p:cViewPr varScale="1">
        <p:scale>
          <a:sx n="81" d="100"/>
          <a:sy n="81" d="100"/>
        </p:scale>
        <p:origin x="-1520" y="-96"/>
      </p:cViewPr>
      <p:guideLst>
        <p:guide orient="horz" pos="2301"/>
        <p:guide pos="30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B0B27-D01E-244E-AA18-D69C62E2815E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9825" y="685800"/>
            <a:ext cx="4578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C9813-1DAE-CF40-8728-315205920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7467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4933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62400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49867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7333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24800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12266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99733" algn="l" defTabSz="48746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wanted to create an interactive art installation, Something without any real objective, just for fun, that can be enjoyed by anybody</a:t>
            </a:r>
          </a:p>
          <a:p>
            <a:pPr>
              <a:buFontTx/>
              <a:buChar char="-"/>
            </a:pPr>
            <a:r>
              <a:rPr lang="en-US" baseline="0" dirty="0" smtClean="0"/>
              <a:t>To be installed in a public area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REACTIVE SPACE</a:t>
            </a:r>
          </a:p>
          <a:p>
            <a:pPr>
              <a:buFontTx/>
              <a:buChar char="-"/>
            </a:pPr>
            <a:r>
              <a:rPr lang="en-US" baseline="0" dirty="0" smtClean="0"/>
              <a:t>Passive and active users</a:t>
            </a:r>
          </a:p>
          <a:p>
            <a:pPr lvl="1">
              <a:buFontTx/>
              <a:buChar char="-"/>
            </a:pPr>
            <a:r>
              <a:rPr lang="en-US" baseline="0" dirty="0" err="1" smtClean="0"/>
              <a:t>Kinect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openCV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Talk about include 4 scenes</a:t>
            </a:r>
          </a:p>
          <a:p>
            <a:pPr>
              <a:buFontTx/>
              <a:buNone/>
            </a:pPr>
            <a:r>
              <a:rPr lang="en-US" baseline="0" dirty="0" smtClean="0"/>
              <a:t>-2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aseline="0" dirty="0" smtClean="0"/>
              <a:t>Grid – Ryan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active users: affect the mood of the particles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Passive: white dots  </a:t>
            </a:r>
          </a:p>
          <a:p>
            <a:pPr lvl="1">
              <a:buFontTx/>
              <a:buChar char="-"/>
            </a:pPr>
            <a:endParaRPr lang="en-US" baseline="0" dirty="0" smtClean="0"/>
          </a:p>
          <a:p>
            <a:pPr lvl="0">
              <a:buFontTx/>
              <a:buChar char="-"/>
            </a:pPr>
            <a:r>
              <a:rPr lang="en-US" baseline="0" dirty="0" smtClean="0"/>
              <a:t>Hexagon – Zara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active: Hexagons connected to the hand circles</a:t>
            </a:r>
          </a:p>
          <a:p>
            <a:pPr lvl="2">
              <a:buFontTx/>
              <a:buChar char="-"/>
            </a:pPr>
            <a:r>
              <a:rPr lang="en-US" baseline="0" dirty="0" smtClean="0"/>
              <a:t>Change color and grow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lights “turn on” when hexagons are hovering over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Rain – Marco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Active: Hands control the rain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Passive: clouds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Geo – Matt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Active: timer that explodes shapes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Passive: moves shapes around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6 minute – done speaking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9 minutes – done video</a:t>
            </a:r>
          </a:p>
          <a:p>
            <a:pPr lvl="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aseline="0" dirty="0" smtClean="0"/>
              <a:t> share particle data</a:t>
            </a:r>
          </a:p>
          <a:p>
            <a:pPr>
              <a:buFontTx/>
              <a:buChar char="-"/>
            </a:pPr>
            <a:r>
              <a:rPr lang="en-US" baseline="0" dirty="0" smtClean="0"/>
              <a:t> each scene, different data</a:t>
            </a:r>
          </a:p>
          <a:p>
            <a:pPr>
              <a:buFontTx/>
              <a:buChar char="-"/>
            </a:pPr>
            <a:r>
              <a:rPr lang="en-US" baseline="0" dirty="0" smtClean="0"/>
              <a:t> Create base class</a:t>
            </a:r>
          </a:p>
          <a:p>
            <a:pPr>
              <a:buFontTx/>
              <a:buChar char="-"/>
            </a:pPr>
            <a:r>
              <a:rPr lang="en-US" baseline="0" dirty="0" smtClean="0"/>
              <a:t> store in vector of base class</a:t>
            </a:r>
          </a:p>
          <a:p>
            <a:pPr>
              <a:buFontTx/>
              <a:buChar char="-"/>
            </a:pPr>
            <a:r>
              <a:rPr lang="en-US" baseline="0" dirty="0" smtClean="0"/>
              <a:t> Convert so necessary data 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Image loader for resizing</a:t>
            </a:r>
          </a:p>
          <a:p>
            <a:pPr>
              <a:buFontTx/>
              <a:buChar char="-"/>
            </a:pPr>
            <a:r>
              <a:rPr lang="en-US" dirty="0" err="1" smtClean="0"/>
              <a:t>Kinect</a:t>
            </a:r>
            <a:r>
              <a:rPr lang="en-US" baseline="0" dirty="0" smtClean="0"/>
              <a:t> was easy,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was a challenge</a:t>
            </a:r>
          </a:p>
          <a:p>
            <a:pPr>
              <a:buFontTx/>
              <a:buChar char="-"/>
            </a:pPr>
            <a:r>
              <a:rPr lang="en-US" baseline="0" dirty="0" smtClean="0"/>
              <a:t>Vectors from pixel movement</a:t>
            </a:r>
          </a:p>
          <a:p>
            <a:pPr>
              <a:buFontTx/>
              <a:buChar char="-"/>
            </a:pPr>
            <a:r>
              <a:rPr lang="en-US" baseline="0" dirty="0" smtClean="0"/>
              <a:t>Vector field</a:t>
            </a:r>
          </a:p>
          <a:p>
            <a:pPr>
              <a:buFontTx/>
              <a:buNone/>
            </a:pPr>
            <a:r>
              <a:rPr lang="en-US" baseline="0" dirty="0" smtClean="0"/>
              <a:t>-10 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</a:p>
          <a:p>
            <a:r>
              <a:rPr lang="en-US" dirty="0" smtClean="0"/>
              <a:t>-Change background image</a:t>
            </a:r>
          </a:p>
          <a:p>
            <a:endParaRPr lang="en-US" dirty="0" smtClean="0"/>
          </a:p>
          <a:p>
            <a:r>
              <a:rPr lang="en-US" dirty="0" smtClean="0"/>
              <a:t>Tech</a:t>
            </a:r>
          </a:p>
          <a:p>
            <a:pPr>
              <a:buFontTx/>
              <a:buChar char="-"/>
            </a:pPr>
            <a:r>
              <a:rPr lang="en-US" dirty="0" smtClean="0"/>
              <a:t>Writing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shader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Low level/raw </a:t>
            </a:r>
            <a:r>
              <a:rPr lang="en-US" baseline="0" dirty="0" err="1" smtClean="0"/>
              <a:t>openGL</a:t>
            </a:r>
            <a:r>
              <a:rPr lang="en-US" baseline="0" dirty="0" smtClean="0"/>
              <a:t> calls</a:t>
            </a:r>
          </a:p>
          <a:p>
            <a:pPr>
              <a:buFontTx/>
              <a:buChar char="-"/>
            </a:pPr>
            <a:r>
              <a:rPr lang="en-US" baseline="0" dirty="0" smtClean="0"/>
              <a:t>Flocking system, same as in class</a:t>
            </a:r>
          </a:p>
          <a:p>
            <a:pPr>
              <a:buFontTx/>
              <a:buChar char="-"/>
            </a:pPr>
            <a:r>
              <a:rPr lang="en-US" baseline="0" dirty="0" smtClean="0"/>
              <a:t>11 minute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</a:p>
          <a:p>
            <a:r>
              <a:rPr lang="en-US" dirty="0" smtClean="0"/>
              <a:t>-Started as just hexagons in a black space</a:t>
            </a:r>
          </a:p>
          <a:p>
            <a:pPr>
              <a:buFontTx/>
              <a:buChar char="-"/>
            </a:pPr>
            <a:r>
              <a:rPr lang="en-US" dirty="0" smtClean="0"/>
              <a:t>Different lights,</a:t>
            </a:r>
            <a:r>
              <a:rPr lang="en-US" baseline="0" dirty="0" smtClean="0"/>
              <a:t> adding in fog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Tech</a:t>
            </a:r>
          </a:p>
          <a:p>
            <a:pPr>
              <a:buFontTx/>
              <a:buChar char="-"/>
            </a:pPr>
            <a:r>
              <a:rPr lang="en-US" dirty="0" smtClean="0"/>
              <a:t>How to change the hexagon colour</a:t>
            </a:r>
          </a:p>
          <a:p>
            <a:pPr lvl="1">
              <a:buFontTx/>
              <a:buChar char="-"/>
            </a:pPr>
            <a:r>
              <a:rPr lang="en-US" dirty="0" err="1" smtClean="0"/>
              <a:t>Shader</a:t>
            </a:r>
            <a:r>
              <a:rPr lang="en-US" dirty="0" smtClean="0"/>
              <a:t> or tinted image</a:t>
            </a:r>
          </a:p>
          <a:p>
            <a:pPr>
              <a:buFontTx/>
              <a:buChar char="-"/>
            </a:pPr>
            <a:r>
              <a:rPr lang="en-US" dirty="0" smtClean="0"/>
              <a:t>Drawing the lines from the</a:t>
            </a:r>
            <a:r>
              <a:rPr lang="en-US" baseline="0" dirty="0" smtClean="0"/>
              <a:t> hexagons to the hand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Issue of drawing over the lines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Fog, frame buffer (our own buffer)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Alpha mask for lights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Draw masks to a frame buffer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Draw background and fog with multiplied blending onto mask</a:t>
            </a:r>
          </a:p>
          <a:p>
            <a:pPr lvl="0">
              <a:buFontTx/>
              <a:buChar char="-"/>
            </a:pPr>
            <a:r>
              <a:rPr lang="en-US" baseline="0" dirty="0" smtClean="0"/>
              <a:t>12 minute</a:t>
            </a: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</a:p>
          <a:p>
            <a:pPr>
              <a:buFontTx/>
              <a:buChar char="-"/>
            </a:pPr>
            <a:r>
              <a:rPr lang="en-US" baseline="0" dirty="0" smtClean="0"/>
              <a:t>Lots of iterations</a:t>
            </a:r>
          </a:p>
          <a:p>
            <a:pPr>
              <a:buFontTx/>
              <a:buChar char="-"/>
            </a:pPr>
            <a:r>
              <a:rPr lang="en-US" baseline="0" dirty="0" smtClean="0"/>
              <a:t>Different background/different idea from original</a:t>
            </a:r>
          </a:p>
          <a:p>
            <a:pPr>
              <a:buFontTx/>
              <a:buChar char="-"/>
            </a:pPr>
            <a:r>
              <a:rPr lang="en-US" baseline="0" dirty="0" smtClean="0"/>
              <a:t>Idea for a city instead of an abstract background</a:t>
            </a:r>
          </a:p>
          <a:p>
            <a:pPr>
              <a:buFontTx/>
              <a:buChar char="-"/>
            </a:pPr>
            <a:r>
              <a:rPr lang="en-US" baseline="0" dirty="0" smtClean="0"/>
              <a:t>Hand assets and rain also changed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Tech</a:t>
            </a:r>
          </a:p>
          <a:p>
            <a:pPr>
              <a:buFontTx/>
              <a:buChar char="-"/>
            </a:pPr>
            <a:r>
              <a:rPr lang="en-US" baseline="0" dirty="0" smtClean="0"/>
              <a:t>Vector field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controls rain from hand movement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Hand movement affects vector field</a:t>
            </a:r>
          </a:p>
          <a:p>
            <a:pPr>
              <a:buFontTx/>
              <a:buChar char="-"/>
            </a:pPr>
            <a:r>
              <a:rPr lang="en-US" baseline="0" dirty="0" smtClean="0"/>
              <a:t>Rain falls proportionally from clouds</a:t>
            </a:r>
          </a:p>
          <a:p>
            <a:pPr>
              <a:buFontTx/>
              <a:buNone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13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</a:t>
            </a:r>
          </a:p>
          <a:p>
            <a:pPr>
              <a:buFontTx/>
              <a:buChar char="-"/>
            </a:pPr>
            <a:r>
              <a:rPr lang="en-US" dirty="0" smtClean="0"/>
              <a:t> didn’t change much</a:t>
            </a:r>
          </a:p>
          <a:p>
            <a:pPr>
              <a:buFontTx/>
              <a:buChar char="-"/>
            </a:pPr>
            <a:r>
              <a:rPr lang="en-US" dirty="0" smtClean="0"/>
              <a:t> only how hand timer colors are shown</a:t>
            </a:r>
          </a:p>
          <a:p>
            <a:endParaRPr lang="en-US" dirty="0" smtClean="0"/>
          </a:p>
          <a:p>
            <a:r>
              <a:rPr lang="en-US" dirty="0" smtClean="0"/>
              <a:t>Tech</a:t>
            </a:r>
          </a:p>
          <a:p>
            <a:pPr>
              <a:buFontTx/>
              <a:buChar char="-"/>
            </a:pPr>
            <a:r>
              <a:rPr lang="en-US" baseline="0" dirty="0" smtClean="0"/>
              <a:t>Switched </a:t>
            </a:r>
            <a:r>
              <a:rPr lang="en-US" baseline="0" dirty="0" err="1" smtClean="0"/>
              <a:t>PNGs</a:t>
            </a:r>
            <a:r>
              <a:rPr lang="en-US" baseline="0" dirty="0" smtClean="0"/>
              <a:t> to mapped geometry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mapped to 3d geometry - Vertices </a:t>
            </a:r>
          </a:p>
          <a:p>
            <a:pPr>
              <a:buFontTx/>
              <a:buChar char="-"/>
            </a:pPr>
            <a:r>
              <a:rPr lang="en-US" baseline="0" dirty="0" smtClean="0"/>
              <a:t>Separate hand class for time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 trouble with hovering over two particles</a:t>
            </a:r>
          </a:p>
          <a:p>
            <a:pPr lvl="0">
              <a:buFontTx/>
              <a:buNone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14 minute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9813-1DAE-CF40-8728-3152059202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758" y="2269495"/>
            <a:ext cx="8293259" cy="15659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516" y="4139882"/>
            <a:ext cx="6829743" cy="1867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7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2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9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7950" y="311168"/>
            <a:ext cx="2342643" cy="6641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0023" y="311168"/>
            <a:ext cx="6865314" cy="6641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718" y="4694573"/>
            <a:ext cx="8293259" cy="1450988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718" y="3096457"/>
            <a:ext cx="8293259" cy="1598116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493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62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98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73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24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122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997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024" y="1816272"/>
            <a:ext cx="4603978" cy="5135958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6615" y="1816272"/>
            <a:ext cx="4603978" cy="5135958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39" y="292566"/>
            <a:ext cx="8781098" cy="12176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839" y="1635322"/>
            <a:ext cx="4310937" cy="681524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467" indent="0">
              <a:buNone/>
              <a:defRPr sz="2100" b="1"/>
            </a:lvl2pPr>
            <a:lvl3pPr marL="974933" indent="0">
              <a:buNone/>
              <a:defRPr sz="1900" b="1"/>
            </a:lvl3pPr>
            <a:lvl4pPr marL="1462400" indent="0">
              <a:buNone/>
              <a:defRPr sz="1700" b="1"/>
            </a:lvl4pPr>
            <a:lvl5pPr marL="1949867" indent="0">
              <a:buNone/>
              <a:defRPr sz="1700" b="1"/>
            </a:lvl5pPr>
            <a:lvl6pPr marL="2437333" indent="0">
              <a:buNone/>
              <a:defRPr sz="1700" b="1"/>
            </a:lvl6pPr>
            <a:lvl7pPr marL="2924800" indent="0">
              <a:buNone/>
              <a:defRPr sz="1700" b="1"/>
            </a:lvl7pPr>
            <a:lvl8pPr marL="3412266" indent="0">
              <a:buNone/>
              <a:defRPr sz="1700" b="1"/>
            </a:lvl8pPr>
            <a:lvl9pPr marL="3899733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839" y="2316846"/>
            <a:ext cx="4310937" cy="4209219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6307" y="1635322"/>
            <a:ext cx="4312630" cy="681524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467" indent="0">
              <a:buNone/>
              <a:defRPr sz="2100" b="1"/>
            </a:lvl2pPr>
            <a:lvl3pPr marL="974933" indent="0">
              <a:buNone/>
              <a:defRPr sz="1900" b="1"/>
            </a:lvl3pPr>
            <a:lvl4pPr marL="1462400" indent="0">
              <a:buNone/>
              <a:defRPr sz="1700" b="1"/>
            </a:lvl4pPr>
            <a:lvl5pPr marL="1949867" indent="0">
              <a:buNone/>
              <a:defRPr sz="1700" b="1"/>
            </a:lvl5pPr>
            <a:lvl6pPr marL="2437333" indent="0">
              <a:buNone/>
              <a:defRPr sz="1700" b="1"/>
            </a:lvl6pPr>
            <a:lvl7pPr marL="2924800" indent="0">
              <a:buNone/>
              <a:defRPr sz="1700" b="1"/>
            </a:lvl7pPr>
            <a:lvl8pPr marL="3412266" indent="0">
              <a:buNone/>
              <a:defRPr sz="1700" b="1"/>
            </a:lvl8pPr>
            <a:lvl9pPr marL="3899733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6307" y="2316846"/>
            <a:ext cx="4312630" cy="4209219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39" y="290874"/>
            <a:ext cx="3209912" cy="1237906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4628" y="290875"/>
            <a:ext cx="5454308" cy="623519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839" y="1528781"/>
            <a:ext cx="3209912" cy="4997285"/>
          </a:xfrm>
        </p:spPr>
        <p:txBody>
          <a:bodyPr/>
          <a:lstStyle>
            <a:lvl1pPr marL="0" indent="0">
              <a:buNone/>
              <a:defRPr sz="1500"/>
            </a:lvl1pPr>
            <a:lvl2pPr marL="487467" indent="0">
              <a:buNone/>
              <a:defRPr sz="1300"/>
            </a:lvl2pPr>
            <a:lvl3pPr marL="974933" indent="0">
              <a:buNone/>
              <a:defRPr sz="1100"/>
            </a:lvl3pPr>
            <a:lvl4pPr marL="1462400" indent="0">
              <a:buNone/>
              <a:defRPr sz="1000"/>
            </a:lvl4pPr>
            <a:lvl5pPr marL="1949867" indent="0">
              <a:buNone/>
              <a:defRPr sz="1000"/>
            </a:lvl5pPr>
            <a:lvl6pPr marL="2437333" indent="0">
              <a:buNone/>
              <a:defRPr sz="1000"/>
            </a:lvl6pPr>
            <a:lvl7pPr marL="2924800" indent="0">
              <a:buNone/>
              <a:defRPr sz="1000"/>
            </a:lvl7pPr>
            <a:lvl8pPr marL="3412266" indent="0">
              <a:buNone/>
              <a:defRPr sz="1000"/>
            </a:lvl8pPr>
            <a:lvl9pPr marL="38997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396" y="5113973"/>
            <a:ext cx="5854065" cy="603733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12396" y="652776"/>
            <a:ext cx="5854065" cy="4383405"/>
          </a:xfrm>
        </p:spPr>
        <p:txBody>
          <a:bodyPr/>
          <a:lstStyle>
            <a:lvl1pPr marL="0" indent="0">
              <a:buNone/>
              <a:defRPr sz="3400"/>
            </a:lvl1pPr>
            <a:lvl2pPr marL="487467" indent="0">
              <a:buNone/>
              <a:defRPr sz="3000"/>
            </a:lvl2pPr>
            <a:lvl3pPr marL="974933" indent="0">
              <a:buNone/>
              <a:defRPr sz="2600"/>
            </a:lvl3pPr>
            <a:lvl4pPr marL="1462400" indent="0">
              <a:buNone/>
              <a:defRPr sz="2100"/>
            </a:lvl4pPr>
            <a:lvl5pPr marL="1949867" indent="0">
              <a:buNone/>
              <a:defRPr sz="2100"/>
            </a:lvl5pPr>
            <a:lvl6pPr marL="2437333" indent="0">
              <a:buNone/>
              <a:defRPr sz="2100"/>
            </a:lvl6pPr>
            <a:lvl7pPr marL="2924800" indent="0">
              <a:buNone/>
              <a:defRPr sz="2100"/>
            </a:lvl7pPr>
            <a:lvl8pPr marL="3412266" indent="0">
              <a:buNone/>
              <a:defRPr sz="2100"/>
            </a:lvl8pPr>
            <a:lvl9pPr marL="3899733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2396" y="5717706"/>
            <a:ext cx="5854065" cy="857402"/>
          </a:xfrm>
        </p:spPr>
        <p:txBody>
          <a:bodyPr/>
          <a:lstStyle>
            <a:lvl1pPr marL="0" indent="0">
              <a:buNone/>
              <a:defRPr sz="1500"/>
            </a:lvl1pPr>
            <a:lvl2pPr marL="487467" indent="0">
              <a:buNone/>
              <a:defRPr sz="1300"/>
            </a:lvl2pPr>
            <a:lvl3pPr marL="974933" indent="0">
              <a:buNone/>
              <a:defRPr sz="1100"/>
            </a:lvl3pPr>
            <a:lvl4pPr marL="1462400" indent="0">
              <a:buNone/>
              <a:defRPr sz="1000"/>
            </a:lvl4pPr>
            <a:lvl5pPr marL="1949867" indent="0">
              <a:buNone/>
              <a:defRPr sz="1000"/>
            </a:lvl5pPr>
            <a:lvl6pPr marL="2437333" indent="0">
              <a:buNone/>
              <a:defRPr sz="1000"/>
            </a:lvl6pPr>
            <a:lvl7pPr marL="2924800" indent="0">
              <a:buNone/>
              <a:defRPr sz="1000"/>
            </a:lvl7pPr>
            <a:lvl8pPr marL="3412266" indent="0">
              <a:buNone/>
              <a:defRPr sz="1000"/>
            </a:lvl8pPr>
            <a:lvl9pPr marL="38997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839" y="292566"/>
            <a:ext cx="8781098" cy="1217613"/>
          </a:xfrm>
          <a:prstGeom prst="rect">
            <a:avLst/>
          </a:prstGeom>
        </p:spPr>
        <p:txBody>
          <a:bodyPr vert="horz" lIns="97493" tIns="48747" rIns="97493" bIns="4874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839" y="1704658"/>
            <a:ext cx="8781098" cy="4821408"/>
          </a:xfrm>
          <a:prstGeom prst="rect">
            <a:avLst/>
          </a:prstGeom>
        </p:spPr>
        <p:txBody>
          <a:bodyPr vert="horz" lIns="97493" tIns="48747" rIns="97493" bIns="4874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839" y="6771279"/>
            <a:ext cx="2276581" cy="388960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A4A85-7BB2-7740-82FD-9C6751646AA2}" type="datetimeFigureOut">
              <a:rPr lang="en-US" smtClean="0"/>
              <a:pPr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65" y="6771279"/>
            <a:ext cx="3089645" cy="388960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2355" y="6771279"/>
            <a:ext cx="2276581" cy="388960"/>
          </a:xfrm>
          <a:prstGeom prst="rect">
            <a:avLst/>
          </a:prstGeom>
        </p:spPr>
        <p:txBody>
          <a:bodyPr vert="horz" lIns="97493" tIns="48747" rIns="97493" bIns="4874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45366-AD86-D94A-B78E-DC68CAF02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87467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600" indent="-365600" algn="l" defTabSz="48746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2133" indent="-304667" algn="l" defTabSz="487467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67" indent="-243733" algn="l" defTabSz="487467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133" indent="-243733" algn="l" defTabSz="48746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600" indent="-243733" algn="l" defTabSz="487467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067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533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6000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3466" indent="-243733" algn="l" defTabSz="48746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467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9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40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867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3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800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2266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9733" algn="l" defTabSz="48746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372</Words>
  <Application>Microsoft Macintosh PowerPoint</Application>
  <PresentationFormat>Custom</PresentationFormat>
  <Paragraphs>90</Paragraphs>
  <Slides>9</Slides>
  <Notes>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School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Marco Brito</dc:creator>
  <cp:lastModifiedBy>Marco Brito</cp:lastModifiedBy>
  <cp:revision>8</cp:revision>
  <dcterms:created xsi:type="dcterms:W3CDTF">2014-04-13T23:15:13Z</dcterms:created>
  <dcterms:modified xsi:type="dcterms:W3CDTF">2014-04-13T23:19:27Z</dcterms:modified>
</cp:coreProperties>
</file>